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44" autoAdjust="0"/>
  </p:normalViewPr>
  <p:slideViewPr>
    <p:cSldViewPr snapToGrid="0" showGuides="1">
      <p:cViewPr varScale="1">
        <p:scale>
          <a:sx n="107" d="100"/>
          <a:sy n="107" d="100"/>
        </p:scale>
        <p:origin x="492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85881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</a:t>
                      </a:r>
                      <a:r>
                        <a:rPr lang="es-MX" dirty="0" err="1"/>
                        <a:t>extencion</a:t>
                      </a:r>
                      <a:r>
                        <a:rPr lang="es-MX" dirty="0"/>
                        <a:t>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 err="1"/>
              <a:t>map</a:t>
            </a:r>
            <a:r>
              <a:rPr lang="es-MX" b="1" dirty="0"/>
              <a:t>(),</a:t>
            </a:r>
            <a:r>
              <a:rPr lang="es-MX" b="1" dirty="0" err="1"/>
              <a:t>apply</a:t>
            </a:r>
            <a:r>
              <a:rPr lang="es-MX" b="1" dirty="0"/>
              <a:t>, </a:t>
            </a:r>
            <a:r>
              <a:rPr lang="es-MX" b="1" dirty="0" err="1"/>
              <a:t>applymap</a:t>
            </a:r>
            <a:r>
              <a:rPr lang="es-MX" b="1" dirty="0"/>
              <a:t>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apply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map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applymap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</a:t>
            </a:r>
            <a:r>
              <a:rPr lang="en-US" dirty="0" err="1"/>
              <a:t>evitar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líneas</a:t>
            </a:r>
            <a:r>
              <a:rPr lang="en-US" dirty="0"/>
              <a:t> de </a:t>
            </a:r>
            <a:r>
              <a:rPr lang="en-US" dirty="0" err="1"/>
              <a:t>código</a:t>
            </a:r>
            <a:r>
              <a:rPr lang="en-US" dirty="0"/>
              <a:t> con loops  y </a:t>
            </a:r>
            <a:r>
              <a:rPr lang="en-US" dirty="0" err="1"/>
              <a:t>buscar</a:t>
            </a:r>
            <a:r>
              <a:rPr lang="en-US" dirty="0"/>
              <a:t>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2534</TotalTime>
  <Words>2535</Words>
  <Application>Microsoft Office PowerPoint</Application>
  <PresentationFormat>Widescreen</PresentationFormat>
  <Paragraphs>384</Paragraphs>
  <Slides>87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93</cp:revision>
  <dcterms:created xsi:type="dcterms:W3CDTF">2021-03-07T20:50:17Z</dcterms:created>
  <dcterms:modified xsi:type="dcterms:W3CDTF">2021-10-26T02:11:10Z</dcterms:modified>
</cp:coreProperties>
</file>